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3F4EC7-711E-472F-B734-C5C3A07AFC28}">
  <a:tblStyle styleId="{843F4EC7-711E-472F-B734-C5C3A07AFC2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3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3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5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6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4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4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6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4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4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4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5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5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7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7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6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5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6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5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6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6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6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8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7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7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8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7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8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7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9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9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9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9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10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9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9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8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8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9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8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10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97.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11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1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9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20.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0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0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1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0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0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04.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2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09.png"/><Relationship Id="rId4" Type="http://schemas.openxmlformats.org/officeDocument/2006/relationships/image" Target="../media/image10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15.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17.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1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8.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29.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24.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27.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22.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26.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3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16.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38.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34.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19.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7.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3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28.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35.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3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{843F4EC7-711E-472F-B734-C5C3A07AFC28}</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{843F4EC7-711E-472F-B734-C5C3A07AFC28}</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{843F4EC7-711E-472F-B734-C5C3A07AFC28}</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{843F4EC7-711E-472F-B734-C5C3A07AFC28}</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{843F4EC7-711E-472F-B734-C5C3A07AFC28}</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{843F4EC7-711E-472F-B734-C5C3A07AFC28}</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{843F4EC7-711E-472F-B734-C5C3A07AFC28}</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{843F4EC7-711E-472F-B734-C5C3A07AFC28}</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{843F4EC7-711E-472F-B734-C5C3A07AFC28}</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{843F4EC7-711E-472F-B734-C5C3A07AFC28}</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{843F4EC7-711E-472F-B734-C5C3A07AFC28}</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{843F4EC7-711E-472F-B734-C5C3A07AFC28}</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{843F4EC7-711E-472F-B734-C5C3A07AFC28}</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{843F4EC7-711E-472F-B734-C5C3A07AFC28}</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